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5" autoAdjust="0"/>
    <p:restoredTop sz="71515" autoAdjust="0"/>
  </p:normalViewPr>
  <p:slideViewPr>
    <p:cSldViewPr snapToGrid="0">
      <p:cViewPr varScale="1">
        <p:scale>
          <a:sx n="57" d="100"/>
          <a:sy n="57" d="100"/>
        </p:scale>
        <p:origin x="13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FD4DA-B20F-4442-824F-83893D91F457}" type="datetimeFigureOut">
              <a:rPr kumimoji="1" lang="ja-JP" altLang="en-US" smtClean="0"/>
              <a:t>2024/7/19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C40CDB-719E-4386-9D53-9FE1524E85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32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C40CDB-719E-4386-9D53-9FE1524E856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2478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0C95FD-FE17-5DFB-4205-1FC503743D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58A6480-5409-03C9-AB68-63C3420063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6857CB-7B60-97F7-F503-4BEAF0B89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4796-5D07-4FFF-BCFF-702EA9C8A1DE}" type="datetimeFigureOut">
              <a:rPr kumimoji="1" lang="ja-JP" altLang="en-US" smtClean="0"/>
              <a:t>2024/7/19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1D914A-25EC-BCC6-99D9-E6F3EABFE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B93210-2C52-8BA7-AD89-EEE1C0C67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9A30D-31AE-4BF8-8572-E4479F81CE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49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EC2A2B-F8CB-136B-BE34-F8F5ECE66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807C172-6683-911C-EC0E-BB8E491A31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C889C76-493F-D836-8508-E2D57A441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4796-5D07-4FFF-BCFF-702EA9C8A1DE}" type="datetimeFigureOut">
              <a:rPr kumimoji="1" lang="ja-JP" altLang="en-US" smtClean="0"/>
              <a:t>2024/7/19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C691C50-94B2-B319-2C24-09006C6E8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D09F9B-1A51-55A6-D417-C87F85FC6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9A30D-31AE-4BF8-8572-E4479F81CE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612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2BB9310-52BC-BD9D-C78E-F1C69C7053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E2E4D1C-E65A-59EE-A624-DAB159CFA0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E29E76-3D3D-EA2F-07D0-BB36B1927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4796-5D07-4FFF-BCFF-702EA9C8A1DE}" type="datetimeFigureOut">
              <a:rPr kumimoji="1" lang="ja-JP" altLang="en-US" smtClean="0"/>
              <a:t>2024/7/19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5417D14-7D20-6DD3-387F-874A1FACE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C4C4EA5-7BC5-41D6-8A0C-7333EBB5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9A30D-31AE-4BF8-8572-E4479F81CE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522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7324F7-785F-3BEC-23C8-F980FF2FA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8C85771-7FE5-8E3A-33A7-5A5807B26B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1DDC020-9E4A-844B-1194-71D186953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4796-5D07-4FFF-BCFF-702EA9C8A1DE}" type="datetimeFigureOut">
              <a:rPr kumimoji="1" lang="ja-JP" altLang="en-US" smtClean="0"/>
              <a:t>2024/7/19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6147C56-4666-C87F-DE3C-633FDE5DD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5ED661E-8A20-DE1F-FBF9-F7AC719F0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9A30D-31AE-4BF8-8572-E4479F81CE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0862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EC2511-6082-BB09-E28A-93ACFAD89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9DD1A31-8550-FC63-EDD7-138521D424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A95AAE-B6D7-CDC9-D273-ED2890F19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4796-5D07-4FFF-BCFF-702EA9C8A1DE}" type="datetimeFigureOut">
              <a:rPr kumimoji="1" lang="ja-JP" altLang="en-US" smtClean="0"/>
              <a:t>2024/7/19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5DAA07-CDBE-CCC7-ADE0-311CA3C1F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2191787-3F08-CE1C-54BA-09BB9DC51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9A30D-31AE-4BF8-8572-E4479F81CE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318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8A7644-D281-DD74-6930-41614E2FE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8EC2903-9146-490F-45F8-246BDD0EE2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38867C0-87C9-78DC-4A8F-2D84FCD4E5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42DE88A-6D50-92D5-798C-A49A0AFFD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4796-5D07-4FFF-BCFF-702EA9C8A1DE}" type="datetimeFigureOut">
              <a:rPr kumimoji="1" lang="ja-JP" altLang="en-US" smtClean="0"/>
              <a:t>2024/7/19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C5076B2-2226-6BAE-7799-3714FDCF2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D198E05-2991-3851-9483-17DEF6570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9A30D-31AE-4BF8-8572-E4479F81CE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2783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5AF47-C4C4-7212-ACE7-360B0E6D0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02DF1BE-C919-541B-76C2-19C242C0D0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6494724-71FA-FEC3-9A75-D62DAFA752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71304EE-14FB-59FA-67D1-E4974A1985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C937A08-7146-FFE5-23D0-966DDD33EF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34A3599-32A9-3C69-50AC-6989E7F7C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4796-5D07-4FFF-BCFF-702EA9C8A1DE}" type="datetimeFigureOut">
              <a:rPr kumimoji="1" lang="ja-JP" altLang="en-US" smtClean="0"/>
              <a:t>2024/7/19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D8C1E3A-F050-C669-FE64-ECE7F3E5C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E8510F8-5271-612D-D23F-59B3C1C6E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9A30D-31AE-4BF8-8572-E4479F81CE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9943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BF71B4-0EA0-76BE-25BC-13D414E69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0C253D9-DDB7-DCCE-2DDC-76EF385A7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4796-5D07-4FFF-BCFF-702EA9C8A1DE}" type="datetimeFigureOut">
              <a:rPr kumimoji="1" lang="ja-JP" altLang="en-US" smtClean="0"/>
              <a:t>2024/7/19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0F26737-0F3A-F32D-6B08-41749A3A4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7EF5D1A-EF65-7511-1CBD-B3D51C448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9A30D-31AE-4BF8-8572-E4479F81CE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2992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3A4CF7A-9888-2FF6-0256-42C14F028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4796-5D07-4FFF-BCFF-702EA9C8A1DE}" type="datetimeFigureOut">
              <a:rPr kumimoji="1" lang="ja-JP" altLang="en-US" smtClean="0"/>
              <a:t>2024/7/19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F94C2BA-621A-C5C2-3F20-E86FB1BE6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E32454A-968D-B681-5199-2D6AFAB31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9A30D-31AE-4BF8-8572-E4479F81CE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4106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A37317-50E5-9E07-5127-D8D6E5C5D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219A318-4DAF-25BC-05A9-36558606BA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F5B46C4-BFD7-33FE-3D39-5F1D9CFD31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C07123E-9ADD-16A9-CCC3-852EE4549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4796-5D07-4FFF-BCFF-702EA9C8A1DE}" type="datetimeFigureOut">
              <a:rPr kumimoji="1" lang="ja-JP" altLang="en-US" smtClean="0"/>
              <a:t>2024/7/19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36FD5E6-DA3A-C9D8-5AD8-A2416723B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FAB6CBE-096B-CA01-A73B-0F5765A4C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9A30D-31AE-4BF8-8572-E4479F81CE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2942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BD127A-7B8F-F8D6-146C-9A2ECBB01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E756A36-13A2-7AE9-9CBF-CF3FC0A1E4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C255395-DDE0-B1A9-0D48-90538CE427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F70A8A2-C21F-0AE9-FB70-80B385757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4796-5D07-4FFF-BCFF-702EA9C8A1DE}" type="datetimeFigureOut">
              <a:rPr kumimoji="1" lang="ja-JP" altLang="en-US" smtClean="0"/>
              <a:t>2024/7/19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11AC76F-88C0-CF98-D7FC-6B33B5676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2B27956-0D4E-A19B-C151-8778F4AB3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9A30D-31AE-4BF8-8572-E4479F81CE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4074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62349E6-0E37-0179-117A-2B9950929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FE7FE02-F1B6-F698-3A94-1A6B8C354D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B46F3A-DBC0-FCB0-E1BF-76859C56AD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EAA4796-5D07-4FFF-BCFF-702EA9C8A1DE}" type="datetimeFigureOut">
              <a:rPr kumimoji="1" lang="ja-JP" altLang="en-US" smtClean="0"/>
              <a:t>2024/7/19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580AE3-A2D6-497F-57EE-1FAF654ED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BB3FAA-4A63-054F-51E1-B128E8626B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89A30D-31AE-4BF8-8572-E4479F81CE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952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D62A975-05FA-2184-6715-4E051C64216C}"/>
              </a:ext>
            </a:extLst>
          </p:cNvPr>
          <p:cNvSpPr txBox="1"/>
          <p:nvPr/>
        </p:nvSpPr>
        <p:spPr>
          <a:xfrm>
            <a:off x="254000" y="430074"/>
            <a:ext cx="1168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看護実践研究学会　</a:t>
            </a:r>
            <a:endParaRPr kumimoji="1" lang="en-US" altLang="ja-JP" sz="4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en-US" altLang="ja-JP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kumimoji="1" lang="ja-JP" altLang="en-US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</a:t>
            </a:r>
            <a:endParaRPr kumimoji="1" lang="en-US" altLang="ja-JP" sz="4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4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発表者・共同研究者</a:t>
            </a:r>
            <a:r>
              <a:rPr kumimoji="1" lang="ja-JP" altLang="en-US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名：</a:t>
            </a:r>
            <a:endParaRPr kumimoji="1" lang="en-US" altLang="ja-JP" sz="4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所属名：</a:t>
            </a:r>
            <a:endParaRPr lang="en-US" altLang="ja-JP" sz="4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4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演題発表に関連し、</a:t>
            </a:r>
            <a:r>
              <a:rPr kumimoji="1" lang="ja-JP" altLang="en-US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発表者らに</a:t>
            </a:r>
            <a:r>
              <a:rPr lang="ja-JP" altLang="en-US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開示すべき</a:t>
            </a:r>
            <a:r>
              <a:rPr lang="en-US" altLang="ja-JP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lang="ja-JP" altLang="en-US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関係にある企業や組織および団体等はありません。</a:t>
            </a:r>
            <a:endParaRPr kumimoji="1" lang="ja-JP" altLang="en-US" sz="4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2322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Microsoft Office PowerPoint</Application>
  <PresentationFormat>ワイド画面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2024-07-19T09:55:44Z</dcterms:created>
  <dcterms:modified xsi:type="dcterms:W3CDTF">2024-07-19T09:56:17Z</dcterms:modified>
</cp:coreProperties>
</file>