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5" autoAdjust="0"/>
    <p:restoredTop sz="71515" autoAdjust="0"/>
  </p:normalViewPr>
  <p:slideViewPr>
    <p:cSldViewPr snapToGrid="0">
      <p:cViewPr varScale="1">
        <p:scale>
          <a:sx n="57" d="100"/>
          <a:sy n="57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FD4DA-B20F-4442-824F-83893D91F457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CDB-719E-4386-9D53-9FE1524E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C40CDB-719E-4386-9D53-9FE1524E856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945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C95FD-FE17-5DFB-4205-1FC503743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58A6480-5409-03C9-AB68-63C342006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6857CB-7B60-97F7-F503-4BEAF0B8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D914A-25EC-BCC6-99D9-E6F3EABFE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93210-2C52-8BA7-AD89-EEE1C0C67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EC2A2B-F8CB-136B-BE34-F8F5ECE6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07C172-6683-911C-EC0E-BB8E491A3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889C76-493F-D836-8508-E2D57A44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91C50-94B2-B319-2C24-09006C6E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D09F9B-1A51-55A6-D417-C87F85FC6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BB9310-52BC-BD9D-C78E-F1C69C7053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E4D1C-E65A-59EE-A624-DAB159CFA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E29E76-3D3D-EA2F-07D0-BB36B192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417D14-7D20-6DD3-387F-874A1FAC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4C4EA5-7BC5-41D6-8A0C-7333EBB5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2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7324F7-785F-3BEC-23C8-F980FF2FA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C85771-7FE5-8E3A-33A7-5A5807B26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DDC020-9E4A-844B-1194-71D18695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147C56-4666-C87F-DE3C-633FDE5DD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ED661E-8A20-DE1F-FBF9-F7AC719F0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86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C2511-6082-BB09-E28A-93ACFAD89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DD1A31-8550-FC63-EDD7-138521D42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95AAE-B6D7-CDC9-D273-ED2890F1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DAA07-CDBE-CCC7-ADE0-311CA3C1F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91787-3F08-CE1C-54BA-09BB9DC5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A7644-D281-DD74-6930-41614E2F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EC2903-9146-490F-45F8-246BDD0EE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8867C0-87C9-78DC-4A8F-2D84FCD4E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2DE88A-6D50-92D5-798C-A49A0AFF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5076B2-2226-6BAE-7799-3714FDCF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198E05-2991-3851-9483-17DEF657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78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5AF47-C4C4-7212-ACE7-360B0E6D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2DF1BE-C919-541B-76C2-19C242C0D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494724-71FA-FEC3-9A75-D62DAFA75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71304EE-14FB-59FA-67D1-E4974A198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937A08-7146-FFE5-23D0-966DDD33E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4A3599-32A9-3C69-50AC-6989E7F7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8C1E3A-F050-C669-FE64-ECE7F3E5C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8510F8-5271-612D-D23F-59B3C1C6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94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F71B4-0EA0-76BE-25BC-13D414E6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C253D9-DDB7-DCCE-2DDC-76EF385A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F26737-0F3A-F32D-6B08-41749A3A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EF5D1A-EF65-7511-1CBD-B3D51C44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99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3A4CF7A-9888-2FF6-0256-42C14F02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94C2BA-621A-C5C2-3F20-E86FB1BE6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32454A-968D-B681-5199-2D6AFAB31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10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37317-50E5-9E07-5127-D8D6E5C5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9A318-4DAF-25BC-05A9-36558606B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5B46C4-BFD7-33FE-3D39-5F1D9CFD3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07123E-9ADD-16A9-CCC3-852EE454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6FD5E6-DA3A-C9D8-5AD8-A2416723B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AB6CBE-096B-CA01-A73B-0F5765A4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4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D127A-7B8F-F8D6-146C-9A2ECBB01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756A36-13A2-7AE9-9CBF-CF3FC0A1E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255395-DDE0-B1A9-0D48-90538CE42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70A8A2-C21F-0AE9-FB70-80B38575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1AC76F-88C0-CF98-D7FC-6B33B567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B27956-0D4E-A19B-C151-8778F4AB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07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62349E6-0E37-0179-117A-2B9950929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E7FE02-F1B6-F698-3A94-1A6B8C35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B46F3A-DBC0-FCB0-E1BF-76859C56A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580AE3-A2D6-497F-57EE-1FAF654ED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B3FAA-4A63-054F-51E1-B128E8626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95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62A975-05FA-2184-6715-4E051C64216C}"/>
              </a:ext>
            </a:extLst>
          </p:cNvPr>
          <p:cNvSpPr txBox="1"/>
          <p:nvPr/>
        </p:nvSpPr>
        <p:spPr>
          <a:xfrm>
            <a:off x="254000" y="0"/>
            <a:ext cx="1168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看護実践研究学会　</a:t>
            </a:r>
            <a:endParaRPr kumimoji="1"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発表者・共同研究者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名：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所属名：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演題発表に関連し、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発表者らに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関係にある企業や組織及び団体として、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・団体役員、顧問職などの報酬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・株式の利益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・特許使用料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・講演料や原稿料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・研究費</a:t>
            </a:r>
            <a:endParaRPr kumimoji="1"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・奨学寄附金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開示すべき項目のみ記載する（例：株式の利益：○○株式会社）。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350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2024-07-19T09:55:44Z</dcterms:created>
  <dcterms:modified xsi:type="dcterms:W3CDTF">2024-07-19T09:56:11Z</dcterms:modified>
</cp:coreProperties>
</file>